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5493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0994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66494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1987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77487" algn="l" defTabSz="910994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32983" algn="l" defTabSz="910994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188469" algn="l" defTabSz="910994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43972" algn="l" defTabSz="910994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DUSD TMC" initials="TMC" lastIdx="5" clrIdx="0"/>
  <p:cmAuthor id="1" name="Windows User" initials="WU" lastIdx="2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EB3E"/>
    <a:srgbClr val="FF00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88" autoAdjust="0"/>
    <p:restoredTop sz="85244" autoAdjust="0"/>
  </p:normalViewPr>
  <p:slideViewPr>
    <p:cSldViewPr>
      <p:cViewPr>
        <p:scale>
          <a:sx n="98" d="100"/>
          <a:sy n="98" d="100"/>
        </p:scale>
        <p:origin x="-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90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B84FB-F29F-4233-B311-114C64FD29D1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0F160-EFB0-489B-858D-BCCB60FF6B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75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20849A-C07F-4F08-A8DD-8567F8CCDE92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FCD31D-F59C-47CC-8B25-4BBBAB4B3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63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493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0994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494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1987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7487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2983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8469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3972" algn="l" defTabSz="91099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5493" indent="0" algn="ctr">
              <a:buNone/>
              <a:defRPr/>
            </a:lvl2pPr>
            <a:lvl3pPr marL="910994" indent="0" algn="ctr">
              <a:buNone/>
              <a:defRPr/>
            </a:lvl3pPr>
            <a:lvl4pPr marL="1366494" indent="0" algn="ctr">
              <a:buNone/>
              <a:defRPr/>
            </a:lvl4pPr>
            <a:lvl5pPr marL="1821987" indent="0" algn="ctr">
              <a:buNone/>
              <a:defRPr/>
            </a:lvl5pPr>
            <a:lvl6pPr marL="2277487" indent="0" algn="ctr">
              <a:buNone/>
              <a:defRPr/>
            </a:lvl6pPr>
            <a:lvl7pPr marL="2732983" indent="0" algn="ctr">
              <a:buNone/>
              <a:defRPr/>
            </a:lvl7pPr>
            <a:lvl8pPr marL="3188469" indent="0" algn="ctr">
              <a:buNone/>
              <a:defRPr/>
            </a:lvl8pPr>
            <a:lvl9pPr marL="364397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B20A9-ABED-4DB1-9977-8B5736119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2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0B34C-FA72-4297-A55E-73115F6B80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2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27467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7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3D7248-D163-4E46-B26F-DAA2BBB47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5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9C43F-344C-46BD-BF19-12660E4905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07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3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5493" indent="0">
              <a:buNone/>
              <a:defRPr sz="1800"/>
            </a:lvl2pPr>
            <a:lvl3pPr marL="910994" indent="0">
              <a:buNone/>
              <a:defRPr sz="1600"/>
            </a:lvl3pPr>
            <a:lvl4pPr marL="1366494" indent="0">
              <a:buNone/>
              <a:defRPr sz="1400"/>
            </a:lvl4pPr>
            <a:lvl5pPr marL="1821987" indent="0">
              <a:buNone/>
              <a:defRPr sz="1400"/>
            </a:lvl5pPr>
            <a:lvl6pPr marL="2277487" indent="0">
              <a:buNone/>
              <a:defRPr sz="1400"/>
            </a:lvl6pPr>
            <a:lvl7pPr marL="2732983" indent="0">
              <a:buNone/>
              <a:defRPr sz="1400"/>
            </a:lvl7pPr>
            <a:lvl8pPr marL="3188469" indent="0">
              <a:buNone/>
              <a:defRPr sz="1400"/>
            </a:lvl8pPr>
            <a:lvl9pPr marL="3643972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901C1-9D26-4FB3-82D0-C0B325FFD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47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FE20F-DB55-4213-B389-46E891F9E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28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493" indent="0">
              <a:buNone/>
              <a:defRPr sz="2000" b="1"/>
            </a:lvl2pPr>
            <a:lvl3pPr marL="910994" indent="0">
              <a:buNone/>
              <a:defRPr sz="1800" b="1"/>
            </a:lvl3pPr>
            <a:lvl4pPr marL="1366494" indent="0">
              <a:buNone/>
              <a:defRPr sz="1600" b="1"/>
            </a:lvl4pPr>
            <a:lvl5pPr marL="1821987" indent="0">
              <a:buNone/>
              <a:defRPr sz="1600" b="1"/>
            </a:lvl5pPr>
            <a:lvl6pPr marL="2277487" indent="0">
              <a:buNone/>
              <a:defRPr sz="1600" b="1"/>
            </a:lvl6pPr>
            <a:lvl7pPr marL="2732983" indent="0">
              <a:buNone/>
              <a:defRPr sz="1600" b="1"/>
            </a:lvl7pPr>
            <a:lvl8pPr marL="3188469" indent="0">
              <a:buNone/>
              <a:defRPr sz="1600" b="1"/>
            </a:lvl8pPr>
            <a:lvl9pPr marL="36439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493" indent="0">
              <a:buNone/>
              <a:defRPr sz="2000" b="1"/>
            </a:lvl2pPr>
            <a:lvl3pPr marL="910994" indent="0">
              <a:buNone/>
              <a:defRPr sz="1800" b="1"/>
            </a:lvl3pPr>
            <a:lvl4pPr marL="1366494" indent="0">
              <a:buNone/>
              <a:defRPr sz="1600" b="1"/>
            </a:lvl4pPr>
            <a:lvl5pPr marL="1821987" indent="0">
              <a:buNone/>
              <a:defRPr sz="1600" b="1"/>
            </a:lvl5pPr>
            <a:lvl6pPr marL="2277487" indent="0">
              <a:buNone/>
              <a:defRPr sz="1600" b="1"/>
            </a:lvl6pPr>
            <a:lvl7pPr marL="2732983" indent="0">
              <a:buNone/>
              <a:defRPr sz="1600" b="1"/>
            </a:lvl7pPr>
            <a:lvl8pPr marL="3188469" indent="0">
              <a:buNone/>
              <a:defRPr sz="1600" b="1"/>
            </a:lvl8pPr>
            <a:lvl9pPr marL="364397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17248-4225-43E1-B321-9A8DD882FC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859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A7157-40BF-49AF-AF90-2092F4EF3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76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6572C-3AA6-4FB1-B433-5C9CE59AD7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68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4" y="27308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5493" indent="0">
              <a:buNone/>
              <a:defRPr sz="1200"/>
            </a:lvl2pPr>
            <a:lvl3pPr marL="910994" indent="0">
              <a:buNone/>
              <a:defRPr sz="1000"/>
            </a:lvl3pPr>
            <a:lvl4pPr marL="1366494" indent="0">
              <a:buNone/>
              <a:defRPr sz="900"/>
            </a:lvl4pPr>
            <a:lvl5pPr marL="1821987" indent="0">
              <a:buNone/>
              <a:defRPr sz="900"/>
            </a:lvl5pPr>
            <a:lvl6pPr marL="2277487" indent="0">
              <a:buNone/>
              <a:defRPr sz="900"/>
            </a:lvl6pPr>
            <a:lvl7pPr marL="2732983" indent="0">
              <a:buNone/>
              <a:defRPr sz="900"/>
            </a:lvl7pPr>
            <a:lvl8pPr marL="3188469" indent="0">
              <a:buNone/>
              <a:defRPr sz="900"/>
            </a:lvl8pPr>
            <a:lvl9pPr marL="36439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F73E9-B6DF-432C-94AF-78447C2C0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3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5493" indent="0">
              <a:buNone/>
              <a:defRPr sz="2800"/>
            </a:lvl2pPr>
            <a:lvl3pPr marL="910994" indent="0">
              <a:buNone/>
              <a:defRPr sz="2400"/>
            </a:lvl3pPr>
            <a:lvl4pPr marL="1366494" indent="0">
              <a:buNone/>
              <a:defRPr sz="2000"/>
            </a:lvl4pPr>
            <a:lvl5pPr marL="1821987" indent="0">
              <a:buNone/>
              <a:defRPr sz="2000"/>
            </a:lvl5pPr>
            <a:lvl6pPr marL="2277487" indent="0">
              <a:buNone/>
              <a:defRPr sz="2000"/>
            </a:lvl6pPr>
            <a:lvl7pPr marL="2732983" indent="0">
              <a:buNone/>
              <a:defRPr sz="2000"/>
            </a:lvl7pPr>
            <a:lvl8pPr marL="3188469" indent="0">
              <a:buNone/>
              <a:defRPr sz="2000"/>
            </a:lvl8pPr>
            <a:lvl9pPr marL="3643972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5493" indent="0">
              <a:buNone/>
              <a:defRPr sz="1200"/>
            </a:lvl2pPr>
            <a:lvl3pPr marL="910994" indent="0">
              <a:buNone/>
              <a:defRPr sz="1000"/>
            </a:lvl3pPr>
            <a:lvl4pPr marL="1366494" indent="0">
              <a:buNone/>
              <a:defRPr sz="900"/>
            </a:lvl4pPr>
            <a:lvl5pPr marL="1821987" indent="0">
              <a:buNone/>
              <a:defRPr sz="900"/>
            </a:lvl5pPr>
            <a:lvl6pPr marL="2277487" indent="0">
              <a:buNone/>
              <a:defRPr sz="900"/>
            </a:lvl6pPr>
            <a:lvl7pPr marL="2732983" indent="0">
              <a:buNone/>
              <a:defRPr sz="900"/>
            </a:lvl7pPr>
            <a:lvl8pPr marL="3188469" indent="0">
              <a:buNone/>
              <a:defRPr sz="900"/>
            </a:lvl8pPr>
            <a:lvl9pPr marL="3643972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A711A-9DD3-40DC-807A-81E0AB2DB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860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6" tIns="45545" rIns="91086" bIns="455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86" tIns="45545" rIns="91086" bIns="45545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FB0B3C6D-16A1-4D50-B917-C2651DE1C1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549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099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6649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198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620" indent="-34162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0181" indent="-284692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38746" indent="-227747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4226" indent="-227747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49735" indent="-227747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05232" indent="-22774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60730" indent="-22774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16226" indent="-22774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71726" indent="-227747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493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0994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494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1987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7487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2983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8469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3972" algn="l" defTabSz="9109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pPr eaLnBrk="1" hangingPunct="1"/>
            <a:r>
              <a:rPr lang="en-US" sz="3600" b="1" dirty="0"/>
              <a:t>Mt. Diablo Unified School District</a:t>
            </a:r>
            <a:br>
              <a:rPr lang="en-US" sz="3600" b="1" dirty="0"/>
            </a:br>
            <a:r>
              <a:rPr lang="en-US" sz="1800" b="1" dirty="0" smtClean="0"/>
              <a:t>Modernization Community Input Meetings</a:t>
            </a:r>
            <a:r>
              <a:rPr lang="en-US" sz="1800" b="1" dirty="0"/>
              <a:t/>
            </a:r>
            <a:br>
              <a:rPr lang="en-US" sz="1800" b="1" dirty="0"/>
            </a:br>
            <a:endParaRPr lang="en-US" sz="1800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6295"/>
            <a:ext cx="8229600" cy="4068763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/>
              <a:t>On behalf of the Mt. Diablo Unified School District, </a:t>
            </a:r>
            <a:r>
              <a:rPr lang="en-US" sz="1200" dirty="0" smtClean="0"/>
              <a:t>we would </a:t>
            </a:r>
            <a:r>
              <a:rPr lang="en-US" sz="1200" dirty="0"/>
              <a:t>like to invite all interested community members to </a:t>
            </a:r>
            <a:r>
              <a:rPr lang="en-US" sz="1200" dirty="0" smtClean="0"/>
              <a:t>attend a meeting at one of the following sites: </a:t>
            </a:r>
            <a:endParaRPr lang="en-US" sz="1200" dirty="0"/>
          </a:p>
          <a:p>
            <a:pPr marL="0" indent="0">
              <a:buNone/>
            </a:pPr>
            <a:r>
              <a:rPr lang="en-US" sz="1200" dirty="0"/>
              <a:t> </a:t>
            </a:r>
          </a:p>
          <a:p>
            <a:r>
              <a:rPr lang="en-US" sz="1200" dirty="0"/>
              <a:t>College Park High School 	- June </a:t>
            </a:r>
            <a:r>
              <a:rPr lang="en-US" sz="1200" dirty="0" smtClean="0"/>
              <a:t>13 </a:t>
            </a:r>
            <a:r>
              <a:rPr lang="en-US" sz="1200" dirty="0"/>
              <a:t>at </a:t>
            </a:r>
            <a:r>
              <a:rPr lang="en-US" sz="1200" dirty="0" smtClean="0"/>
              <a:t>6:00 </a:t>
            </a:r>
            <a:r>
              <a:rPr lang="en-US" sz="1200" dirty="0"/>
              <a:t>p.m. </a:t>
            </a:r>
            <a:r>
              <a:rPr lang="en-US" sz="1200" dirty="0" smtClean="0"/>
              <a:t>MUR</a:t>
            </a:r>
            <a:endParaRPr lang="en-US" sz="1200" dirty="0"/>
          </a:p>
          <a:p>
            <a:r>
              <a:rPr lang="en-US" sz="1200" dirty="0"/>
              <a:t>Concord High School 		- June </a:t>
            </a:r>
            <a:r>
              <a:rPr lang="en-US" sz="1200" dirty="0" smtClean="0"/>
              <a:t>14 </a:t>
            </a:r>
            <a:r>
              <a:rPr lang="en-US" sz="1200" dirty="0"/>
              <a:t>at </a:t>
            </a:r>
            <a:r>
              <a:rPr lang="en-US" sz="1200" dirty="0" smtClean="0"/>
              <a:t>6:00 </a:t>
            </a:r>
            <a:r>
              <a:rPr lang="en-US" sz="1200" dirty="0"/>
              <a:t>p.m. </a:t>
            </a:r>
            <a:r>
              <a:rPr lang="en-US" sz="1200" dirty="0" smtClean="0"/>
              <a:t>MUR</a:t>
            </a:r>
          </a:p>
          <a:p>
            <a:r>
              <a:rPr lang="en-US" sz="1200" dirty="0" smtClean="0"/>
              <a:t>Mt</a:t>
            </a:r>
            <a:r>
              <a:rPr lang="en-US" sz="1200" dirty="0"/>
              <a:t>. Diablo High School 	- June </a:t>
            </a:r>
            <a:r>
              <a:rPr lang="en-US" sz="1200" dirty="0" smtClean="0"/>
              <a:t>19 </a:t>
            </a:r>
            <a:r>
              <a:rPr lang="en-US" sz="1200" dirty="0"/>
              <a:t>at </a:t>
            </a:r>
            <a:r>
              <a:rPr lang="en-US" sz="1200" dirty="0" smtClean="0"/>
              <a:t>6:00 </a:t>
            </a:r>
            <a:r>
              <a:rPr lang="en-US" sz="1200" dirty="0"/>
              <a:t>p.m. </a:t>
            </a:r>
            <a:r>
              <a:rPr lang="en-US" sz="1200" dirty="0" smtClean="0"/>
              <a:t>Romaine Hall</a:t>
            </a:r>
            <a:endParaRPr lang="en-US" sz="1200" dirty="0"/>
          </a:p>
          <a:p>
            <a:r>
              <a:rPr lang="en-US" sz="1200" dirty="0"/>
              <a:t>Northgate High School 	- June </a:t>
            </a:r>
            <a:r>
              <a:rPr lang="en-US" sz="1200" dirty="0" smtClean="0"/>
              <a:t>20 </a:t>
            </a:r>
            <a:r>
              <a:rPr lang="en-US" sz="1200" dirty="0"/>
              <a:t>at </a:t>
            </a:r>
            <a:r>
              <a:rPr lang="en-US" sz="1200" dirty="0" smtClean="0"/>
              <a:t>6:00 </a:t>
            </a:r>
            <a:r>
              <a:rPr lang="en-US" sz="1200" dirty="0"/>
              <a:t>p.m. </a:t>
            </a:r>
            <a:r>
              <a:rPr lang="en-US" sz="1200" dirty="0" smtClean="0"/>
              <a:t>Library</a:t>
            </a:r>
          </a:p>
          <a:p>
            <a:r>
              <a:rPr lang="en-US" sz="1200" dirty="0" smtClean="0"/>
              <a:t>Ygnacio </a:t>
            </a:r>
            <a:r>
              <a:rPr lang="en-US" sz="1200" dirty="0"/>
              <a:t>Valley High School 	- June </a:t>
            </a:r>
            <a:r>
              <a:rPr lang="en-US" sz="1200" dirty="0" smtClean="0"/>
              <a:t>21 </a:t>
            </a:r>
            <a:r>
              <a:rPr lang="en-US" sz="1200" dirty="0"/>
              <a:t>at </a:t>
            </a:r>
            <a:r>
              <a:rPr lang="en-US" sz="1200" dirty="0" smtClean="0"/>
              <a:t>6:00 </a:t>
            </a:r>
            <a:r>
              <a:rPr lang="en-US" sz="1200" dirty="0"/>
              <a:t>p.m. </a:t>
            </a:r>
            <a:r>
              <a:rPr lang="en-US" sz="1200" dirty="0" err="1" smtClean="0"/>
              <a:t>Spiegatorum</a:t>
            </a:r>
            <a:r>
              <a:rPr lang="en-US" sz="1200" dirty="0" smtClean="0"/>
              <a:t> Little Theater</a:t>
            </a:r>
            <a:endParaRPr lang="en-US" sz="1200" dirty="0"/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We are seeking input </a:t>
            </a:r>
            <a:r>
              <a:rPr lang="en-US" sz="1200" smtClean="0"/>
              <a:t>from the community </a:t>
            </a:r>
            <a:r>
              <a:rPr lang="en-US" sz="1200" dirty="0" smtClean="0"/>
              <a:t>regarding upcoming Measure C projects and potential future school modernization projects.  These meetings are designed to address facility needs at all schools (K-12).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/>
              <a:t>We </a:t>
            </a:r>
            <a:r>
              <a:rPr lang="en-US" sz="1200" dirty="0" smtClean="0"/>
              <a:t>hope </a:t>
            </a:r>
            <a:r>
              <a:rPr lang="en-US" sz="1200" dirty="0"/>
              <a:t>you can attend a</a:t>
            </a:r>
            <a:r>
              <a:rPr lang="en-US" sz="1200" dirty="0" smtClean="0"/>
              <a:t> </a:t>
            </a:r>
            <a:r>
              <a:rPr lang="en-US" sz="1200" dirty="0"/>
              <a:t>meeting. Should you have any questions in advance of the meeting, please don’t hesitate to contact </a:t>
            </a:r>
            <a:r>
              <a:rPr lang="en-US" sz="1200" dirty="0" smtClean="0"/>
              <a:t>Tim Cody. He can </a:t>
            </a:r>
            <a:r>
              <a:rPr lang="en-US" sz="1200" dirty="0"/>
              <a:t>be reached by phone at (925) 682-8000, ext. 5400, or via e-mail at codyt@mdusd.org.</a:t>
            </a:r>
            <a:endParaRPr lang="en-U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39550</TotalTime>
  <Words>37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Mt. Diablo Unified School District Modernization Community Input Meetings </vt:lpstr>
    </vt:vector>
  </TitlesOfParts>
  <Company>MDUSD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 Pedersen</dc:creator>
  <cp:lastModifiedBy>Windows User</cp:lastModifiedBy>
  <cp:revision>639</cp:revision>
  <cp:lastPrinted>2015-06-18T20:21:20Z</cp:lastPrinted>
  <dcterms:created xsi:type="dcterms:W3CDTF">2011-05-02T19:55:49Z</dcterms:created>
  <dcterms:modified xsi:type="dcterms:W3CDTF">2017-06-13T15:09:30Z</dcterms:modified>
</cp:coreProperties>
</file>